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
<Relationship Id="rId15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.png"/>
</Relationships>
</file>

<file path=ppt/slides/_rels/slide1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0.png"/>
</Relationships>
</file>

<file path=ppt/slides/_rels/slide1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1.png"/>
</Relationships>
</file>

<file path=ppt/slides/_rels/slide1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2.png"/>
</Relationships>
</file>

<file path=ppt/slides/_rels/slide1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3.png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2.png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3.png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4.png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5.png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6.png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7.png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/Relationships>
</file>

<file path=ppt/slides/_rels/slide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tenIP">
  <a:themeElements>
    <a:clrScheme name="AttenIP">
      <a:dk1>
        <a:srgbClr val="12211F"/>
      </a:dk1>
      <a:lt1>
        <a:srgbClr val="FFFFFF"/>
      </a:lt1>
      <a:dk2>
        <a:srgbClr val="3D4744"/>
      </a:dk2>
      <a:lt2>
        <a:srgbClr val="F5F3EF"/>
      </a:lt2>
      <a:accent1>
        <a:srgbClr val="0D9488"/>
      </a:accent1>
      <a:accent2>
        <a:srgbClr val="14B8A6"/>
      </a:accent2>
      <a:accent3>
        <a:srgbClr val="E89B2D"/>
      </a:accent3>
      <a:accent4>
        <a:srgbClr val="0F766E"/>
      </a:accent4>
      <a:accent5>
        <a:srgbClr val="6B7572"/>
      </a:accent5>
      <a:accent6>
        <a:srgbClr val="9CA6A3"/>
      </a:accent6>
      <a:hlink>
        <a:srgbClr val="0D9488"/>
      </a:hlink>
      <a:folHlink>
        <a:srgbClr val="0F766E"/>
      </a:folHlink>
    </a:clrScheme>
    <a:fontScheme name="AttenIP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AttenIP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AttenIP Deck Builder</Application>
  <Slides>13</Slides>
  <TitlesOfParts>
    <vt:vector size="13" baseType="lpstr"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AttenIP Product Pitch</dc:title>
  <dc:creator>AttenIP</dc:creator>
  <cp:lastModifiedBy>AttenIP</cp:lastModifiedBy>
</cp:coreProperties>
</file>